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1"/>
  </p:notesMasterIdLst>
  <p:sldIdLst>
    <p:sldId id="267" r:id="rId2"/>
    <p:sldId id="261" r:id="rId3"/>
    <p:sldId id="270" r:id="rId4"/>
    <p:sldId id="273" r:id="rId5"/>
    <p:sldId id="271" r:id="rId6"/>
    <p:sldId id="272" r:id="rId7"/>
    <p:sldId id="269" r:id="rId8"/>
    <p:sldId id="274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3C018-BC34-4C1E-B135-B36DFD12BB73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x-none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55B66-CDEC-48E5-BDE0-FF1F06CA5CB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23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55B66-CDEC-48E5-BDE0-FF1F06CA5CB9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502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55B66-CDEC-48E5-BDE0-FF1F06CA5CB9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676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55B66-CDEC-48E5-BDE0-FF1F06CA5CB9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60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55B66-CDEC-48E5-BDE0-FF1F06CA5CB9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4252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55B66-CDEC-48E5-BDE0-FF1F06CA5CB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649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55B66-CDEC-48E5-BDE0-FF1F06CA5CB9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3731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55B66-CDEC-48E5-BDE0-FF1F06CA5CB9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4433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55B66-CDEC-48E5-BDE0-FF1F06CA5CB9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968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03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64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352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9468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8093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3838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87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571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57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828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994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306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475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936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7215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904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940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F18366-B7C5-49BA-AC48-AF3E754D33FD}" type="datetimeFigureOut">
              <a:rPr lang="x-none" smtClean="0"/>
              <a:t>01.12.2022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3096A2-7115-4EE8-AD13-1635739E04C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1329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9FE9C4-AAD6-473C-82A2-E1A342DC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6146" name="Picture 2" descr="Прапор і герб України - футаж для відеомонтажу - YouTube">
            <a:extLst>
              <a:ext uri="{FF2B5EF4-FFF2-40B4-BE49-F238E27FC236}">
                <a16:creationId xmlns:a16="http://schemas.microsoft.com/office/drawing/2014/main" xmlns="" id="{3E7369F3-74FF-4B79-98D7-900AE23333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A8814A-7F8E-44FE-AA33-FFDA398E3BC4}"/>
              </a:ext>
            </a:extLst>
          </p:cNvPr>
          <p:cNvSpPr txBox="1"/>
          <p:nvPr/>
        </p:nvSpPr>
        <p:spPr>
          <a:xfrm>
            <a:off x="4533720" y="1825889"/>
            <a:ext cx="41601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dirty="0">
                <a:latin typeface="Monotype Corsiva" panose="03010101010201010101" pitchFamily="66" charset="0"/>
              </a:rPr>
              <a:t>Герої серед нас! </a:t>
            </a:r>
          </a:p>
          <a:p>
            <a:pPr algn="ctr"/>
            <a:r>
              <a:rPr lang="uk-UA" sz="4000" dirty="0">
                <a:latin typeface="Monotype Corsiva" panose="03010101010201010101" pitchFamily="66" charset="0"/>
              </a:rPr>
              <a:t>Випускники школи . </a:t>
            </a:r>
          </a:p>
          <a:p>
            <a:pPr algn="ctr"/>
            <a:endParaRPr lang="x-none" sz="4000" dirty="0">
              <a:latin typeface="Monotype Corsiva" panose="03010101010201010101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FBD5B4-0510-4D1B-A4F5-AF770A770200}"/>
              </a:ext>
            </a:extLst>
          </p:cNvPr>
          <p:cNvSpPr txBox="1"/>
          <p:nvPr/>
        </p:nvSpPr>
        <p:spPr>
          <a:xfrm>
            <a:off x="3809971" y="793703"/>
            <a:ext cx="5181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err="1">
                <a:latin typeface="Monotype Corsiva" panose="03010101010201010101" pitchFamily="66" charset="0"/>
              </a:rPr>
              <a:t>Руськополянський</a:t>
            </a:r>
            <a:r>
              <a:rPr lang="uk-UA" sz="2400" dirty="0">
                <a:latin typeface="Monotype Corsiva" panose="03010101010201010101" pitchFamily="66" charset="0"/>
              </a:rPr>
              <a:t> ЗЗСО І-ІІІ ступенів №1</a:t>
            </a:r>
          </a:p>
          <a:p>
            <a:pPr algn="ctr"/>
            <a:r>
              <a:rPr lang="uk-UA" sz="2400" dirty="0">
                <a:latin typeface="Monotype Corsiva" panose="03010101010201010101" pitchFamily="66" charset="0"/>
              </a:rPr>
              <a:t> </a:t>
            </a:r>
            <a:r>
              <a:rPr lang="uk-UA" sz="2400" dirty="0" err="1">
                <a:latin typeface="Monotype Corsiva" panose="03010101010201010101" pitchFamily="66" charset="0"/>
              </a:rPr>
              <a:t>Руськополянської</a:t>
            </a:r>
            <a:r>
              <a:rPr lang="uk-UA" sz="2400" dirty="0">
                <a:latin typeface="Monotype Corsiva" panose="03010101010201010101" pitchFamily="66" charset="0"/>
              </a:rPr>
              <a:t> сільської ради</a:t>
            </a:r>
            <a:endParaRPr lang="x-none" sz="2400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575D36-0FC5-4EFA-A479-07041A5E8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6" t="34890" b="40159"/>
          <a:stretch/>
        </p:blipFill>
        <p:spPr>
          <a:xfrm>
            <a:off x="4333528" y="3331916"/>
            <a:ext cx="4247852" cy="2310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A660F0-D3B2-4114-AC35-B52E16B10277}"/>
              </a:ext>
            </a:extLst>
          </p:cNvPr>
          <p:cNvSpPr txBox="1"/>
          <p:nvPr/>
        </p:nvSpPr>
        <p:spPr>
          <a:xfrm>
            <a:off x="3809971" y="5868140"/>
            <a:ext cx="5761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Виконала: Ракітіна Вікторія, учениця 11-А класу</a:t>
            </a:r>
          </a:p>
          <a:p>
            <a:r>
              <a:rPr lang="uk-UA" b="1" dirty="0">
                <a:solidFill>
                  <a:schemeClr val="bg1"/>
                </a:solidFill>
              </a:rPr>
              <a:t>Керівник: Ракітіна Людмила Григорівна</a:t>
            </a:r>
            <a:endParaRPr lang="x-non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0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С.Позд. 73.001 Елемент Герб: продажа, цена в Запорожье. Учебные плакаты от  &quot;Интернет-магазин «Умные дети»&quot; - 1001868117">
            <a:extLst>
              <a:ext uri="{FF2B5EF4-FFF2-40B4-BE49-F238E27FC236}">
                <a16:creationId xmlns:a16="http://schemas.microsoft.com/office/drawing/2014/main" xmlns="" id="{621CFA6D-9DC4-4AAC-A581-A8B4F1739B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2" y="215584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720DD3F-8F2B-432B-A822-F5DA640307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28" t="29501" r="55146" b="34110"/>
          <a:stretch/>
        </p:blipFill>
        <p:spPr>
          <a:xfrm>
            <a:off x="0" y="-86858"/>
            <a:ext cx="12192000" cy="6944858"/>
          </a:xfrm>
          <a:prstGeom prst="rect">
            <a:avLst/>
          </a:prstGeom>
        </p:spPr>
      </p:pic>
      <p:pic>
        <p:nvPicPr>
          <p:cNvPr id="9" name="Picture 4" descr="Патріотична вишивка: підбірка найкращих сюжетів">
            <a:extLst>
              <a:ext uri="{FF2B5EF4-FFF2-40B4-BE49-F238E27FC236}">
                <a16:creationId xmlns:a16="http://schemas.microsoft.com/office/drawing/2014/main" xmlns="" id="{79332F6A-6A66-446E-9CFB-12409B952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06" y="215584"/>
            <a:ext cx="4191000" cy="269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996975F5-483C-4A0C-83D9-30E9F8652161}"/>
              </a:ext>
            </a:extLst>
          </p:cNvPr>
          <p:cNvSpPr/>
          <p:nvPr/>
        </p:nvSpPr>
        <p:spPr>
          <a:xfrm>
            <a:off x="1305018" y="748199"/>
            <a:ext cx="52971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Жінки – захисниці</a:t>
            </a:r>
          </a:p>
          <a:p>
            <a:pPr algn="ctr"/>
            <a:r>
              <a:rPr lang="uk-UA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України!</a:t>
            </a:r>
            <a:endParaRPr lang="x-none" sz="4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1" name="Picture 14" descr="Поза гендером: кого та з чим вітати 14 жовтня? | Explainer - пояснюємо  новини">
            <a:extLst>
              <a:ext uri="{FF2B5EF4-FFF2-40B4-BE49-F238E27FC236}">
                <a16:creationId xmlns:a16="http://schemas.microsoft.com/office/drawing/2014/main" xmlns="" id="{26D9C473-B37B-47C6-A470-EC0C777C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78" y="3013576"/>
            <a:ext cx="5431099" cy="3170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26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С.Позд. 73.001 Елемент Герб: продажа, цена в Запорожье. Учебные плакаты от  &quot;Интернет-магазин «Умные дети»&quot; - 1001868117">
            <a:extLst>
              <a:ext uri="{FF2B5EF4-FFF2-40B4-BE49-F238E27FC236}">
                <a16:creationId xmlns:a16="http://schemas.microsoft.com/office/drawing/2014/main" xmlns="" id="{621CFA6D-9DC4-4AAC-A581-A8B4F1739B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2" y="215584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720DD3F-8F2B-432B-A822-F5DA640307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28" t="29501" r="55146" b="34110"/>
          <a:stretch/>
        </p:blipFill>
        <p:spPr>
          <a:xfrm>
            <a:off x="-1480" y="-86858"/>
            <a:ext cx="12192000" cy="6944858"/>
          </a:xfrm>
          <a:prstGeom prst="rect">
            <a:avLst/>
          </a:prstGeom>
        </p:spPr>
      </p:pic>
      <p:pic>
        <p:nvPicPr>
          <p:cNvPr id="5" name="Picture 12" descr="С.Позд. 73.001 Елемент Герб: продажа, цена в Запорожье. Учебные плакаты от  &quot;Интернет-магазин «Умные дети»&quot; - 1001868117">
            <a:extLst>
              <a:ext uri="{FF2B5EF4-FFF2-40B4-BE49-F238E27FC236}">
                <a16:creationId xmlns:a16="http://schemas.microsoft.com/office/drawing/2014/main" xmlns="" id="{FD7CE539-BF34-46C4-9DF9-7D679D30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61" y="31163"/>
            <a:ext cx="1543959" cy="176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6421F4-E969-447F-915F-D0A765DF4C5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16193" r="6681" b="11476"/>
          <a:stretch/>
        </p:blipFill>
        <p:spPr bwMode="auto">
          <a:xfrm>
            <a:off x="784516" y="1002507"/>
            <a:ext cx="3343275" cy="3782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A2AFDB-E1FB-4B7F-B528-19ABC4F98548}"/>
              </a:ext>
            </a:extLst>
          </p:cNvPr>
          <p:cNvSpPr txBox="1"/>
          <p:nvPr/>
        </p:nvSpPr>
        <p:spPr>
          <a:xfrm>
            <a:off x="5637320" y="275651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188936-45EB-4E4F-983D-07734AA6EDCC}"/>
              </a:ext>
            </a:extLst>
          </p:cNvPr>
          <p:cNvSpPr txBox="1"/>
          <p:nvPr/>
        </p:nvSpPr>
        <p:spPr>
          <a:xfrm>
            <a:off x="1278384" y="5098303"/>
            <a:ext cx="195258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Мостіпан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Алла</a:t>
            </a:r>
            <a:endParaRPr lang="x-non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3FE6F82-2F3F-43E8-9D3A-DD48CDCC60DF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t="22022" r="14980" b="24051"/>
          <a:stretch/>
        </p:blipFill>
        <p:spPr bwMode="auto">
          <a:xfrm>
            <a:off x="8013324" y="1033913"/>
            <a:ext cx="3270193" cy="39908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8B652C-20F9-4B9E-9A99-55E04B44A572}"/>
              </a:ext>
            </a:extLst>
          </p:cNvPr>
          <p:cNvSpPr txBox="1"/>
          <p:nvPr/>
        </p:nvSpPr>
        <p:spPr>
          <a:xfrm>
            <a:off x="8809693" y="5298358"/>
            <a:ext cx="1954189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Шапран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Олена</a:t>
            </a:r>
            <a:endParaRPr lang="x-non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21DE759-F18B-4E74-AB52-6899E2F4FDA3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4" t="8493" r="12738" b="37009"/>
          <a:stretch/>
        </p:blipFill>
        <p:spPr bwMode="auto">
          <a:xfrm>
            <a:off x="4666383" y="2111529"/>
            <a:ext cx="2674862" cy="31868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AF11AE-BED2-4607-96C4-F2837F1DD248}"/>
              </a:ext>
            </a:extLst>
          </p:cNvPr>
          <p:cNvSpPr txBox="1"/>
          <p:nvPr/>
        </p:nvSpPr>
        <p:spPr>
          <a:xfrm>
            <a:off x="4615695" y="5543235"/>
            <a:ext cx="2767361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Сиротенко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</a:t>
            </a:r>
            <a:endParaRPr lang="x-non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34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С.Позд. 73.001 Елемент Герб: продажа, цена в Запорожье. Учебные плакаты от  &quot;Интернет-магазин «Умные дети»&quot; - 1001868117">
            <a:extLst>
              <a:ext uri="{FF2B5EF4-FFF2-40B4-BE49-F238E27FC236}">
                <a16:creationId xmlns:a16="http://schemas.microsoft.com/office/drawing/2014/main" xmlns="" id="{621CFA6D-9DC4-4AAC-A581-A8B4F1739B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2" y="215584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720DD3F-8F2B-432B-A822-F5DA640307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28" t="29501" r="55146" b="34110"/>
          <a:stretch/>
        </p:blipFill>
        <p:spPr>
          <a:xfrm>
            <a:off x="0" y="-86858"/>
            <a:ext cx="12192000" cy="6944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A2AFDB-E1FB-4B7F-B528-19ABC4F98548}"/>
              </a:ext>
            </a:extLst>
          </p:cNvPr>
          <p:cNvSpPr txBox="1"/>
          <p:nvPr/>
        </p:nvSpPr>
        <p:spPr>
          <a:xfrm>
            <a:off x="1326995" y="389135"/>
            <a:ext cx="2765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800" b="1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Захисники                                          України !</a:t>
            </a:r>
            <a:endParaRPr lang="x-none" sz="4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Picture 12" descr="С.Позд. 73.001 Елемент Герб: продажа, цена в Запорожье. Учебные плакаты от  &quot;Интернет-магазин «Умные дети»&quot; - 1001868117">
            <a:extLst>
              <a:ext uri="{FF2B5EF4-FFF2-40B4-BE49-F238E27FC236}">
                <a16:creationId xmlns:a16="http://schemas.microsoft.com/office/drawing/2014/main" xmlns="" id="{06A8F332-283F-4717-9CE0-8ABA1A7E9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99" y="0"/>
            <a:ext cx="1625182" cy="220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атріотична вишивка: підбірка найкращих сюжетів">
            <a:extLst>
              <a:ext uri="{FF2B5EF4-FFF2-40B4-BE49-F238E27FC236}">
                <a16:creationId xmlns:a16="http://schemas.microsoft.com/office/drawing/2014/main" xmlns="" id="{BD19870E-AAB2-4ACC-B989-0904A423A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606" y="215584"/>
            <a:ext cx="4191000" cy="2695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Українські супергерої — захисниці та захисники країни: що ми знаємо про  них? | Полтавська хвиля">
            <a:extLst>
              <a:ext uri="{FF2B5EF4-FFF2-40B4-BE49-F238E27FC236}">
                <a16:creationId xmlns:a16="http://schemas.microsoft.com/office/drawing/2014/main" xmlns="" id="{1255D9B6-A329-4DA7-9E4C-E54321C2F376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9"/>
          <a:stretch/>
        </p:blipFill>
        <p:spPr bwMode="auto">
          <a:xfrm>
            <a:off x="3264295" y="3084710"/>
            <a:ext cx="5304790" cy="2343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798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С.Позд. 73.001 Елемент Герб: продажа, цена в Запорожье. Учебные плакаты от  &quot;Интернет-магазин «Умные дети»&quot; - 1001868117">
            <a:extLst>
              <a:ext uri="{FF2B5EF4-FFF2-40B4-BE49-F238E27FC236}">
                <a16:creationId xmlns:a16="http://schemas.microsoft.com/office/drawing/2014/main" xmlns="" id="{621CFA6D-9DC4-4AAC-A581-A8B4F1739B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2" y="215584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720DD3F-8F2B-432B-A822-F5DA640307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28" t="29501" r="55146" b="34110"/>
          <a:stretch/>
        </p:blipFill>
        <p:spPr>
          <a:xfrm>
            <a:off x="0" y="-157879"/>
            <a:ext cx="12192000" cy="6944858"/>
          </a:xfrm>
          <a:prstGeom prst="rect">
            <a:avLst/>
          </a:prstGeom>
        </p:spPr>
      </p:pic>
      <p:pic>
        <p:nvPicPr>
          <p:cNvPr id="5" name="Picture 12" descr="С.Позд. 73.001 Елемент Герб: продажа, цена в Запорожье. Учебные плакаты от  &quot;Интернет-магазин «Умные дети»&quot; - 1001868117">
            <a:extLst>
              <a:ext uri="{FF2B5EF4-FFF2-40B4-BE49-F238E27FC236}">
                <a16:creationId xmlns:a16="http://schemas.microsoft.com/office/drawing/2014/main" xmlns="" id="{FD7CE539-BF34-46C4-9DF9-7D679D30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30" y="-157879"/>
            <a:ext cx="1487884" cy="20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C526C9-07DF-44BA-ADCA-9201A0C64FD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9" t="23151" r="19027" b="10275"/>
          <a:stretch/>
        </p:blipFill>
        <p:spPr bwMode="auto">
          <a:xfrm>
            <a:off x="947151" y="1015762"/>
            <a:ext cx="2418916" cy="35862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23062D-E82D-4738-9F45-E43C36106E7E}"/>
              </a:ext>
            </a:extLst>
          </p:cNvPr>
          <p:cNvSpPr txBox="1"/>
          <p:nvPr/>
        </p:nvSpPr>
        <p:spPr>
          <a:xfrm>
            <a:off x="1122153" y="4729126"/>
            <a:ext cx="2381165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Сидоренко Віталій</a:t>
            </a:r>
            <a:endParaRPr lang="x-non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9B6D639-9BED-40E0-94AA-E97F42628DD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23699" r="20061" b="16823"/>
          <a:stretch/>
        </p:blipFill>
        <p:spPr bwMode="auto">
          <a:xfrm>
            <a:off x="8689839" y="852032"/>
            <a:ext cx="2555010" cy="35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EB5F2A-2271-472D-982F-FA79B748B7D9}"/>
              </a:ext>
            </a:extLst>
          </p:cNvPr>
          <p:cNvSpPr txBox="1"/>
          <p:nvPr/>
        </p:nvSpPr>
        <p:spPr>
          <a:xfrm>
            <a:off x="9073615" y="4529071"/>
            <a:ext cx="1737655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 Євгеній</a:t>
            </a:r>
            <a:endParaRPr lang="x-non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650E985-21F1-46FD-8E76-B644A56ABFC4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t="5723" r="25203" b="16016"/>
          <a:stretch/>
        </p:blipFill>
        <p:spPr bwMode="auto">
          <a:xfrm>
            <a:off x="4550883" y="2017255"/>
            <a:ext cx="2322301" cy="3469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1D8E13-EED9-4257-B1B8-6CC5C6555969}"/>
              </a:ext>
            </a:extLst>
          </p:cNvPr>
          <p:cNvSpPr txBox="1"/>
          <p:nvPr/>
        </p:nvSpPr>
        <p:spPr>
          <a:xfrm>
            <a:off x="4320927" y="5641712"/>
            <a:ext cx="280269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Пужанівський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Віталій</a:t>
            </a:r>
            <a:endParaRPr lang="x-non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С.Позд. 73.001 Елемент Герб: продажа, цена в Запорожье. Учебные плакаты от  &quot;Интернет-магазин «Умные дети»&quot; - 1001868117">
            <a:extLst>
              <a:ext uri="{FF2B5EF4-FFF2-40B4-BE49-F238E27FC236}">
                <a16:creationId xmlns:a16="http://schemas.microsoft.com/office/drawing/2014/main" xmlns="" id="{621CFA6D-9DC4-4AAC-A581-A8B4F1739B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2" y="215584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720DD3F-8F2B-432B-A822-F5DA640307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28" t="29501" r="55146" b="34110"/>
          <a:stretch/>
        </p:blipFill>
        <p:spPr>
          <a:xfrm>
            <a:off x="0" y="-95631"/>
            <a:ext cx="12192000" cy="6944858"/>
          </a:xfrm>
          <a:prstGeom prst="rect">
            <a:avLst/>
          </a:prstGeom>
        </p:spPr>
      </p:pic>
      <p:pic>
        <p:nvPicPr>
          <p:cNvPr id="5" name="Picture 12" descr="С.Позд. 73.001 Елемент Герб: продажа, цена в Запорожье. Учебные плакаты от  &quot;Интернет-магазин «Умные дети»&quot; - 1001868117">
            <a:extLst>
              <a:ext uri="{FF2B5EF4-FFF2-40B4-BE49-F238E27FC236}">
                <a16:creationId xmlns:a16="http://schemas.microsoft.com/office/drawing/2014/main" xmlns="" id="{FD7CE539-BF34-46C4-9DF9-7D679D30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99" y="0"/>
            <a:ext cx="1625182" cy="220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171D4D3-2EE3-46B7-9FD1-7027DE31A3D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t="11737" r="21256" b="33034"/>
          <a:stretch/>
        </p:blipFill>
        <p:spPr bwMode="auto">
          <a:xfrm>
            <a:off x="774165" y="1149554"/>
            <a:ext cx="2645546" cy="35995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A082B0-BBF2-4D35-964E-5DF419964828}"/>
              </a:ext>
            </a:extLst>
          </p:cNvPr>
          <p:cNvSpPr txBox="1"/>
          <p:nvPr/>
        </p:nvSpPr>
        <p:spPr>
          <a:xfrm>
            <a:off x="1141387" y="4856452"/>
            <a:ext cx="1797287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Нелиз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Василь</a:t>
            </a:r>
            <a:endParaRPr lang="x-non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207591B-3D8B-4806-ABBA-5D9F42151A0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0" t="17153" r="27686" b="17713"/>
          <a:stretch/>
        </p:blipFill>
        <p:spPr bwMode="auto">
          <a:xfrm>
            <a:off x="8698349" y="1149554"/>
            <a:ext cx="2535478" cy="37068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B00038-28A0-4B86-A1AC-CA9CA9ADD7B0}"/>
              </a:ext>
            </a:extLst>
          </p:cNvPr>
          <p:cNvSpPr txBox="1"/>
          <p:nvPr/>
        </p:nvSpPr>
        <p:spPr>
          <a:xfrm>
            <a:off x="9028203" y="4962984"/>
            <a:ext cx="1875770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Ненада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Сергій</a:t>
            </a:r>
            <a:endParaRPr lang="x-non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C95CB02-759F-496C-9A42-168306ADE754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t="25310" r="20150" b="16154"/>
          <a:stretch/>
        </p:blipFill>
        <p:spPr bwMode="auto">
          <a:xfrm>
            <a:off x="4561098" y="2364085"/>
            <a:ext cx="2883436" cy="3759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6CDB6D0-1504-42E7-947A-250390B3BEC5}"/>
              </a:ext>
            </a:extLst>
          </p:cNvPr>
          <p:cNvSpPr txBox="1"/>
          <p:nvPr/>
        </p:nvSpPr>
        <p:spPr>
          <a:xfrm>
            <a:off x="4281017" y="6155836"/>
            <a:ext cx="3271345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Малаховський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Володимир</a:t>
            </a:r>
            <a:endParaRPr lang="x-non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4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С.Позд. 73.001 Елемент Герб: продажа, цена в Запорожье. Учебные плакаты от  &quot;Интернет-магазин «Умные дети»&quot; - 1001868117">
            <a:extLst>
              <a:ext uri="{FF2B5EF4-FFF2-40B4-BE49-F238E27FC236}">
                <a16:creationId xmlns:a16="http://schemas.microsoft.com/office/drawing/2014/main" xmlns="" id="{621CFA6D-9DC4-4AAC-A581-A8B4F1739B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2" y="215584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720DD3F-8F2B-432B-A822-F5DA640307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28" t="29501" r="55146" b="34110"/>
          <a:stretch/>
        </p:blipFill>
        <p:spPr>
          <a:xfrm>
            <a:off x="0" y="0"/>
            <a:ext cx="12192000" cy="6944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D651DF-5440-427A-B117-A02165A52B2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t="10796" r="10386" b="16959"/>
          <a:stretch/>
        </p:blipFill>
        <p:spPr bwMode="auto">
          <a:xfrm>
            <a:off x="4785731" y="2330487"/>
            <a:ext cx="2620536" cy="35411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12" descr="С.Позд. 73.001 Елемент Герб: продажа, цена в Запорожье. Учебные плакаты от  &quot;Интернет-магазин «Умные дети»&quot; - 1001868117">
            <a:extLst>
              <a:ext uri="{FF2B5EF4-FFF2-40B4-BE49-F238E27FC236}">
                <a16:creationId xmlns:a16="http://schemas.microsoft.com/office/drawing/2014/main" xmlns="" id="{351B1F32-D4A8-4035-8533-B905D6C15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7" y="148279"/>
            <a:ext cx="1838325" cy="20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65AF2B-F393-4742-BB3E-29390089A393}"/>
              </a:ext>
            </a:extLst>
          </p:cNvPr>
          <p:cNvSpPr txBox="1"/>
          <p:nvPr/>
        </p:nvSpPr>
        <p:spPr>
          <a:xfrm>
            <a:off x="4582716" y="6019928"/>
            <a:ext cx="288805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 Андрій</a:t>
            </a:r>
            <a:endParaRPr lang="x-none" sz="20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5FD24EE-9BC7-408C-A5AE-26A1901459F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 t="17998" r="18716" b="26214"/>
          <a:stretch/>
        </p:blipFill>
        <p:spPr bwMode="auto">
          <a:xfrm>
            <a:off x="8522390" y="598848"/>
            <a:ext cx="3262067" cy="40708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E003DB-C094-4FE4-9C61-159CD13637A8}"/>
              </a:ext>
            </a:extLst>
          </p:cNvPr>
          <p:cNvSpPr txBox="1"/>
          <p:nvPr/>
        </p:nvSpPr>
        <p:spPr>
          <a:xfrm>
            <a:off x="8989771" y="4868393"/>
            <a:ext cx="2327304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Кривенко Микола</a:t>
            </a:r>
            <a:endParaRPr lang="x-non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2464FF2-A221-4489-B59C-58B6023E9364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6" t="25824" r="28430" b="22911"/>
          <a:stretch/>
        </p:blipFill>
        <p:spPr bwMode="auto">
          <a:xfrm>
            <a:off x="825208" y="598848"/>
            <a:ext cx="2620536" cy="35411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7AB07A-986A-48DA-8465-0B8106B764C3}"/>
              </a:ext>
            </a:extLst>
          </p:cNvPr>
          <p:cNvSpPr txBox="1"/>
          <p:nvPr/>
        </p:nvSpPr>
        <p:spPr>
          <a:xfrm>
            <a:off x="1169524" y="4427886"/>
            <a:ext cx="1713931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Хряпак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Олег</a:t>
            </a:r>
            <a:endParaRPr lang="x-non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0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С.Позд. 73.001 Елемент Герб: продажа, цена в Запорожье. Учебные плакаты от  &quot;Интернет-магазин «Умные дети»&quot; - 1001868117">
            <a:extLst>
              <a:ext uri="{FF2B5EF4-FFF2-40B4-BE49-F238E27FC236}">
                <a16:creationId xmlns:a16="http://schemas.microsoft.com/office/drawing/2014/main" xmlns="" id="{621CFA6D-9DC4-4AAC-A581-A8B4F1739B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2" y="215584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720DD3F-8F2B-432B-A822-F5DA640307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28" t="29501" r="55146" b="34110"/>
          <a:stretch/>
        </p:blipFill>
        <p:spPr>
          <a:xfrm>
            <a:off x="-1480" y="-43429"/>
            <a:ext cx="12192000" cy="6944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A2AFDB-E1FB-4B7F-B528-19ABC4F98548}"/>
              </a:ext>
            </a:extLst>
          </p:cNvPr>
          <p:cNvSpPr txBox="1"/>
          <p:nvPr/>
        </p:nvSpPr>
        <p:spPr>
          <a:xfrm>
            <a:off x="5637320" y="275651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pic>
        <p:nvPicPr>
          <p:cNvPr id="5" name="Picture 12" descr="С.Позд. 73.001 Елемент Герб: продажа, цена в Запорожье. Учебные плакаты от  &quot;Интернет-магазин «Умные дети»&quot; - 1001868117">
            <a:extLst>
              <a:ext uri="{FF2B5EF4-FFF2-40B4-BE49-F238E27FC236}">
                <a16:creationId xmlns:a16="http://schemas.microsoft.com/office/drawing/2014/main" xmlns="" id="{76A4D313-9C09-4BB9-9A53-BFBAC11B7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38" y="0"/>
            <a:ext cx="1625182" cy="220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6BA303-D030-48E1-BF2B-4FF5A24BD46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8" t="16879" r="12738" b="17159"/>
          <a:stretch/>
        </p:blipFill>
        <p:spPr bwMode="auto">
          <a:xfrm>
            <a:off x="605835" y="1056443"/>
            <a:ext cx="2643450" cy="37735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F220AA-9A03-45B7-821D-3348CA97E695}"/>
              </a:ext>
            </a:extLst>
          </p:cNvPr>
          <p:cNvSpPr txBox="1"/>
          <p:nvPr/>
        </p:nvSpPr>
        <p:spPr>
          <a:xfrm>
            <a:off x="1012054" y="5095782"/>
            <a:ext cx="1858201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Сідак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</a:t>
            </a:r>
            <a:endParaRPr lang="x-non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3D3653D-0FDE-454B-9AA8-C1CCF9A0642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0" t="19565" r="23244" b="15107"/>
          <a:stretch/>
        </p:blipFill>
        <p:spPr bwMode="auto">
          <a:xfrm>
            <a:off x="8138446" y="1103102"/>
            <a:ext cx="2834354" cy="40043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1B42BD-CDD4-47D4-B978-4FC335787920}"/>
              </a:ext>
            </a:extLst>
          </p:cNvPr>
          <p:cNvSpPr txBox="1"/>
          <p:nvPr/>
        </p:nvSpPr>
        <p:spPr>
          <a:xfrm>
            <a:off x="8044856" y="5295837"/>
            <a:ext cx="3021533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Крижанівський Микола</a:t>
            </a:r>
            <a:endParaRPr lang="x-non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F90D18A-02AF-4CCA-B234-4D75CE7A15E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23103" r="20046" b="19129"/>
          <a:stretch/>
        </p:blipFill>
        <p:spPr bwMode="auto">
          <a:xfrm>
            <a:off x="4075749" y="2503502"/>
            <a:ext cx="2902099" cy="36403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782598C-66DD-4FCE-BCCD-ABC03E790AD7}"/>
              </a:ext>
            </a:extLst>
          </p:cNvPr>
          <p:cNvSpPr txBox="1"/>
          <p:nvPr/>
        </p:nvSpPr>
        <p:spPr>
          <a:xfrm>
            <a:off x="4633006" y="6241119"/>
            <a:ext cx="2008627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Титаренко Іван</a:t>
            </a:r>
            <a:endParaRPr lang="x-none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6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С.Позд. 73.001 Елемент Герб: продажа, цена в Запорожье. Учебные плакаты от  &quot;Интернет-магазин «Умные дети»&quot; - 1001868117">
            <a:extLst>
              <a:ext uri="{FF2B5EF4-FFF2-40B4-BE49-F238E27FC236}">
                <a16:creationId xmlns:a16="http://schemas.microsoft.com/office/drawing/2014/main" xmlns="" id="{621CFA6D-9DC4-4AAC-A581-A8B4F1739B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2" y="215584"/>
            <a:ext cx="1838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720DD3F-8F2B-432B-A822-F5DA640307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28" t="29501" r="55146" b="34110"/>
          <a:stretch/>
        </p:blipFill>
        <p:spPr>
          <a:xfrm>
            <a:off x="-1480" y="36144"/>
            <a:ext cx="12192000" cy="69448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A2AFDB-E1FB-4B7F-B528-19ABC4F98548}"/>
              </a:ext>
            </a:extLst>
          </p:cNvPr>
          <p:cNvSpPr txBox="1"/>
          <p:nvPr/>
        </p:nvSpPr>
        <p:spPr>
          <a:xfrm>
            <a:off x="5637320" y="275651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pic>
        <p:nvPicPr>
          <p:cNvPr id="5" name="Picture 12" descr="С.Позд. 73.001 Елемент Герб: продажа, цена в Запорожье. Учебные плакаты от  &quot;Интернет-магазин «Умные дети»&quot; - 1001868117">
            <a:extLst>
              <a:ext uri="{FF2B5EF4-FFF2-40B4-BE49-F238E27FC236}">
                <a16:creationId xmlns:a16="http://schemas.microsoft.com/office/drawing/2014/main" xmlns="" id="{C02B1D4F-07B8-4614-8C19-5907B7DF1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451" y="215584"/>
            <a:ext cx="1625182" cy="220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Патріотична хвилинка &quot;Ваш подвиг житиме в віках&quot; у місті Івано-Франківськ  23 травня 2018 &gt; Івано-Франківська міська централізована бібліотечна система">
            <a:extLst>
              <a:ext uri="{FF2B5EF4-FFF2-40B4-BE49-F238E27FC236}">
                <a16:creationId xmlns:a16="http://schemas.microsoft.com/office/drawing/2014/main" xmlns="" id="{C1E6AFCD-D7CA-413E-A501-E0A811FD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7" y="304686"/>
            <a:ext cx="340042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1E9428AB-3467-44C8-8FC3-206F007822A7}"/>
              </a:ext>
            </a:extLst>
          </p:cNvPr>
          <p:cNvSpPr/>
          <p:nvPr/>
        </p:nvSpPr>
        <p:spPr>
          <a:xfrm>
            <a:off x="439387" y="1754247"/>
            <a:ext cx="10117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 так, як </a:t>
            </a:r>
            <a:r>
              <a:rPr lang="uk-UA" sz="3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дихати - </a:t>
            </a:r>
            <a:r>
              <a:rPr lang="uk-UA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любити Батьківщину.</a:t>
            </a:r>
          </a:p>
          <a:p>
            <a:pPr algn="ctr"/>
            <a:r>
              <a:rPr lang="uk-UA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uk-UA" sz="36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В.Сосюра</a:t>
            </a:r>
            <a:endParaRPr lang="x-none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ПАТРІОТИЧНЕ ВИХОВАННЯ - презентація з виховної роботи">
            <a:extLst>
              <a:ext uri="{FF2B5EF4-FFF2-40B4-BE49-F238E27FC236}">
                <a16:creationId xmlns:a16="http://schemas.microsoft.com/office/drawing/2014/main" xmlns="" id="{AE7524DB-5766-4BDC-89D5-A52CB66EB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7" t="36337" r="14718" b="9055"/>
          <a:stretch/>
        </p:blipFill>
        <p:spPr bwMode="auto">
          <a:xfrm>
            <a:off x="3938726" y="3429000"/>
            <a:ext cx="4699247" cy="26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544"/>
      </p:ext>
    </p:extLst>
  </p:cSld>
  <p:clrMapOvr>
    <a:masterClrMapping/>
  </p:clrMapOvr>
</p:sld>
</file>

<file path=ppt/theme/theme1.xml><?xml version="1.0" encoding="utf-8"?>
<a:theme xmlns:a="http://schemas.openxmlformats.org/drawingml/2006/main" name="Скибка">
  <a:themeElements>
    <a:clrScheme name="Скибка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кибка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кибка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87</Words>
  <Application>Microsoft Office PowerPoint</Application>
  <PresentationFormat>Произвольный</PresentationFormat>
  <Paragraphs>34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Скибка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Здоровля</dc:creator>
  <cp:lastModifiedBy>МАША</cp:lastModifiedBy>
  <cp:revision>18</cp:revision>
  <dcterms:created xsi:type="dcterms:W3CDTF">2022-11-25T11:53:40Z</dcterms:created>
  <dcterms:modified xsi:type="dcterms:W3CDTF">2022-12-01T08:32:31Z</dcterms:modified>
</cp:coreProperties>
</file>